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041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3419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39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22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0147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368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5806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863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8242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450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9759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FF1D-829D-47CA-A27E-296919EAEDFB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B319-FF7A-4E67-B56A-EF7AD148B1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6914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EXAMINATION OF HERNIA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1371600" y="4114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</a:t>
            </a:r>
            <a:r>
              <a:rPr lang="en-IN" sz="1600" dirty="0" smtClean="0">
                <a:solidFill>
                  <a:srgbClr val="00B0F0"/>
                </a:solidFill>
              </a:rPr>
              <a:t>           </a:t>
            </a:r>
            <a:r>
              <a:rPr lang="en-IN" sz="1800" dirty="0" err="1" smtClean="0">
                <a:solidFill>
                  <a:srgbClr val="00B0F0"/>
                </a:solidFill>
              </a:rPr>
              <a:t>Dr.Nisha</a:t>
            </a:r>
            <a:endParaRPr lang="en-IN" sz="1800" dirty="0" smtClean="0">
              <a:solidFill>
                <a:srgbClr val="00B0F0"/>
              </a:solidFill>
            </a:endParaRPr>
          </a:p>
          <a:p>
            <a:r>
              <a:rPr lang="en-IN" sz="18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r>
              <a:rPr lang="en-IN" sz="1800" dirty="0" smtClean="0">
                <a:solidFill>
                  <a:srgbClr val="00B0F0"/>
                </a:solidFill>
              </a:rPr>
              <a:t>                                                               </a:t>
            </a:r>
            <a:r>
              <a:rPr lang="en-IN" sz="1800" dirty="0" err="1" smtClean="0">
                <a:solidFill>
                  <a:srgbClr val="00B0F0"/>
                </a:solidFill>
              </a:rPr>
              <a:t>Dept:of</a:t>
            </a:r>
            <a:r>
              <a:rPr lang="en-IN" sz="1800" dirty="0" smtClean="0">
                <a:solidFill>
                  <a:srgbClr val="00B0F0"/>
                </a:solidFill>
              </a:rPr>
              <a:t> </a:t>
            </a:r>
            <a:r>
              <a:rPr lang="en-IN" sz="1800" dirty="0" smtClean="0">
                <a:solidFill>
                  <a:srgbClr val="00B0F0"/>
                </a:solidFill>
              </a:rPr>
              <a:t>practice of medicine</a:t>
            </a:r>
            <a:endParaRPr lang="en-IN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34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WELCOME\Desktop\hernia\hernia-examination-by-dr-min-oo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880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WELCOME\Desktop\hernia\hernia-examination-by-dr-min-oo-1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171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hernia\hernia-examination-by-dr-min-oo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332656"/>
            <a:ext cx="8712967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02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hernia\hernia-examination-by-dr-min-oo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5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022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hernia\inguinal-hernia-examination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88924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982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hernia\inguinal-hernia-examination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8497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648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LCOME\Desktop\hernia\inguinal-hernia-examination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448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hernia\hernia-examination-by-dr-min-oo-2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573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hernia\hernia-examination-by-dr-min-oo-2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6048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hernia\hernia-examination-by-dr-min-oo-2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56895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233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hernia\hernia-examination-by-dr-min-oo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871296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372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ELCOME\Desktop\hernia\hernia-examination-by-dr-min-oo-2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5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5132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WELCOME\Desktop\hernia\hernia-examination-by-dr-min-oo-2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732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ELCOME\Desktop\hernia\hernia-examination-by-dr-min-oo-2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864095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127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ELCOME\Desktop\hernia\hernia-examination-by-dr-min-oo-2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171"/>
            <a:ext cx="9036496" cy="65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5312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ELCOME\Desktop\hernia\hernia-examination-by-dr-min-oo-3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229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esktop\hernia\hernia-examination-by-dr-min-oo-31-72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260648"/>
            <a:ext cx="892899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31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ELCOME\Desktop\hernia\hernia-examination-by-dr-min-oo-3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664" y="116632"/>
            <a:ext cx="8739816" cy="671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115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WELCOME\Desktop\hernia\hernia-examination-by-dr-min-oo-3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1917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WELCOME\Desktop\hernia\hernia-examination-by-dr-min-oo-3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5665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endParaRPr lang="en-IN" dirty="0" smtClean="0"/>
          </a:p>
          <a:p>
            <a:pPr marL="0" indent="0">
              <a:buNone/>
            </a:pPr>
            <a:r>
              <a:rPr lang="en-IN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sz="4400" b="1" dirty="0" smtClean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  <a:r>
              <a:rPr lang="en-IN" sz="4400" b="1" i="1" dirty="0" smtClean="0">
                <a:solidFill>
                  <a:schemeClr val="accent6">
                    <a:lumMod val="50000"/>
                  </a:schemeClr>
                </a:solidFill>
              </a:rPr>
              <a:t>THANK YOU…..</a:t>
            </a:r>
            <a:endParaRPr lang="en-IN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12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WELCOME\Desktop\hernia\hernia-examination-by-dr-min-oo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16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WELCOME\Desktop\hernia\hernia-examination-by-dr-min-oo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5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4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WELCOME\Desktop\hernia\hernia-examination-by-dr-min-oo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703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WELCOME\Desktop\hernia\hernia-examination-by-dr-min-oo-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5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764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WELCOME\Desktop\hernia\hernia-examination-by-dr-min-oo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729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WELCOME\Desktop\hernia\hernia-examination-by-dr-min-oo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954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WELCOME\Desktop\hernia\hernia-examination-by-dr-min-oo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4936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17</Words>
  <Application>Microsoft Office PowerPoint</Application>
  <PresentationFormat>On-screen Show (4:3)</PresentationFormat>
  <Paragraphs>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EXAMINATION OF HERNIA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 OF HERNIA</dc:title>
  <dc:creator>ismail - [2010]</dc:creator>
  <cp:lastModifiedBy>New</cp:lastModifiedBy>
  <cp:revision>6</cp:revision>
  <dcterms:created xsi:type="dcterms:W3CDTF">2019-03-17T14:01:10Z</dcterms:created>
  <dcterms:modified xsi:type="dcterms:W3CDTF">2019-09-24T10:12:34Z</dcterms:modified>
</cp:coreProperties>
</file>